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988"/>
  </p:normalViewPr>
  <p:slideViewPr>
    <p:cSldViewPr snapToGrid="0">
      <p:cViewPr varScale="1">
        <p:scale>
          <a:sx n="117" d="100"/>
          <a:sy n="117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1BEA-D5C2-52DA-B260-CF4A965E5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B1033-31FB-6EC5-8AFD-8168E329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75C11-02A0-E0E3-7304-A75669A17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BD95F-B86B-46BB-0834-4B3B439F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1A65C-FC07-8D55-B34A-8FB4F58B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C8C3-77C4-1555-3D09-5A926F8FD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CC157-D58D-DA90-62B1-497AEA5DC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38175-4698-6259-86E2-FF0BB5BA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73B89-9C54-2384-F706-315D6106A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FC078-FC04-B2A5-5385-DB6D0718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44F79-BAF1-D502-818D-5734AB707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D2FB2-610B-DCA4-FADD-6C5D48672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AB5E9-957D-FD78-CA62-C61DD476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0536-0A77-52EA-9467-BB62265D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11EFF-C72C-1114-D22C-71A0D08A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7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9DF2-B190-8A03-B00A-64750723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38AEE-BA36-6E7B-9490-53AFA8170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9332-2954-0FF4-7267-C74959ADE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56DFA-E2B3-F8D4-074E-36050D1B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CE78B-6FD4-E5ED-EBD6-6EDA3D55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B2F7F-401B-F8E3-5C93-EF6FE5EA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060E6-32D3-3C4F-6567-1053450AB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710BC-4C43-655D-1138-0139E3280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1C654-1FB8-EABE-3203-39FE7A5EA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B8DFC-4B0D-E4F4-DE57-7BE25F5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4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9703C-B102-0DE8-8BA3-F7E74BC0D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62745-374F-AD66-3EED-AF23995A0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52E26-930B-CC48-2711-4667A11C7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5E483-AF31-891B-F47D-F7272A49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4214-1143-8131-31E1-D87DBE783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6A326-4B2E-2970-39FA-DC6ED2FD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4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5AA6-930D-BD52-9733-52098E49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7049E-5DE8-FEBE-7804-B88C61E4A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DD1B7-C965-3CD0-73BC-245972E72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218B41-BBB1-092B-B1F7-E907B1E19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A7015-91A0-F9A2-BBC4-72D196130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704707-F66A-83B8-EBE6-8C949EB7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7928F8-AB93-E665-420A-DCF83582C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28EDB-1BFA-14E8-CB6C-8E927A52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3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E99F-D6FD-B8DB-84F8-B17F8E73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E179D-D839-08CE-62D9-EA940503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F7D3B-1E21-BF58-2647-AA7A438B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6E972-B2CA-6E2A-9355-6A234036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2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A5760-2DDA-A0D8-0334-C63458CE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8BE3-4E0D-241B-1E23-D9F9A2D6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CD2D9-DF8C-5BC3-135E-A0BEB34D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EB5A-F4D1-C9C8-2147-789337E2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65B9F-8E2E-C883-79D8-3BBFAE799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D85C9-0DE6-0629-377F-83E7C9972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9BA68-7A54-B619-B3C9-3A097070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69314-DEA2-6429-9960-CACF5792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A4E90-E58D-AECF-143B-5CC277F95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8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F8F-5224-DF87-AAA0-0F17982AF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58F21-CB59-F886-1D49-ABE264F14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DE891-8936-1C90-0C92-4634E28E5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B4D97-A1CF-AAFB-7909-B7411181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EAB73-C29A-7F93-A302-CE7FB0F6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C3882-B8A8-3250-8656-6A5ADF32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D6EE3E-E6C7-A131-7554-724D6FC6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06883-0BD2-63D4-E0C0-952DC7BAA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687A8-D018-9265-A8A4-94FB85D6F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FCD5E-5A6A-5742-AE49-E491B0D82EE9}" type="datetimeFigureOut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7163D-B14D-ED41-5E9A-DE620195B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6AC5F-5455-20E1-9558-9087BC5DB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0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541411E-F7D4-A08C-43A6-BFBFA4360E2D}"/>
              </a:ext>
            </a:extLst>
          </p:cNvPr>
          <p:cNvSpPr txBox="1">
            <a:spLocks/>
          </p:cNvSpPr>
          <p:nvPr/>
        </p:nvSpPr>
        <p:spPr bwMode="auto">
          <a:xfrm>
            <a:off x="757178" y="330924"/>
            <a:ext cx="586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253D9B"/>
                </a:solidFill>
                <a:latin typeface="Futura Medium" panose="020B0602020204020303" pitchFamily="34" charset="-79"/>
              </a:rPr>
              <a:t>HEADING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86EDF96-2D0B-2BFE-8EBD-919B1E204E53}"/>
              </a:ext>
            </a:extLst>
          </p:cNvPr>
          <p:cNvSpPr txBox="1">
            <a:spLocks/>
          </p:cNvSpPr>
          <p:nvPr/>
        </p:nvSpPr>
        <p:spPr bwMode="auto">
          <a:xfrm>
            <a:off x="757178" y="1568369"/>
            <a:ext cx="10886872" cy="46497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AU" sz="1400" dirty="0"/>
          </a:p>
          <a:p>
            <a:pPr>
              <a:defRPr/>
            </a:pPr>
            <a:r>
              <a:rPr lang="en-AU" sz="1600" dirty="0"/>
              <a:t>TEXT</a:t>
            </a:r>
            <a:endParaRPr lang="en-AU" sz="1600" dirty="0">
              <a:latin typeface="Futura Book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AU" sz="1600" dirty="0">
              <a:latin typeface="Futura Book" charset="0"/>
              <a:sym typeface="Wingdings" pitchFamily="2" charset="2"/>
            </a:endParaRPr>
          </a:p>
          <a:p>
            <a:pPr>
              <a:defRPr/>
            </a:pPr>
            <a:endParaRPr lang="en-US" sz="1400" dirty="0">
              <a:solidFill>
                <a:srgbClr val="595959"/>
              </a:solidFill>
              <a:latin typeface="Futura Book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95B29E-C219-9328-B626-83E0F3CAA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222" y="294054"/>
            <a:ext cx="4247828" cy="88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2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Futura Book</vt:lpstr>
      <vt:lpstr>Futura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Fallon</dc:creator>
  <cp:lastModifiedBy>Alison Fallon</cp:lastModifiedBy>
  <cp:revision>2</cp:revision>
  <dcterms:created xsi:type="dcterms:W3CDTF">2025-02-09T07:27:37Z</dcterms:created>
  <dcterms:modified xsi:type="dcterms:W3CDTF">2025-03-25T19:56:57Z</dcterms:modified>
</cp:coreProperties>
</file>